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9647"/>
  </p:normalViewPr>
  <p:slideViewPr>
    <p:cSldViewPr snapToGrid="0">
      <p:cViewPr varScale="1">
        <p:scale>
          <a:sx n="139" d="100"/>
          <a:sy n="139" d="100"/>
        </p:scale>
        <p:origin x="176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19:29:53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 24575,'18'0'0,"-5"0"0,1 0 0,-3 0 0,3 0 0,1 0 0,-1 0 0,1 0 0,3 0 0,-2 0 0,7 0 0,-8 0 0,4 0 0,-1 0 0,-2 0 0,2 0 0,-3 0 0,-1 0 0,1 0 0,-1 0 0,-3 0 0,3 0 0,-7 0 0,3 0 0,0 0 0,1 0 0,4 0 0,-5 0 0,8-3 0,-6 2 0,7-3 0,-8 4 0,2 0 0,-2-3 0,4 2 0,-1-5 0,-3 5 0,3-2 0,-7 3 0,3 0 0,-4 0 0,1-3 0,-1 2 0,1-2 0,-1 3 0,0 0 0,0 0 0,1 0 0,-1 0 0,4 0 0,-2-3 0,5 2 0,-5-1 0,5 2 0,-2 0 0,4 0 0,-1 0 0,-3 0 0,2 0 0,-2 0 0,4 0 0,-1 0 0,1 0 0,-1 0 0,1 0 0,-1 0 0,1 0 0,-1 0 0,1 0 0,-1 0 0,-3 0 0,7 0 0,-6 0 0,10 0 0,-6 0 0,7 0 0,-4 0 0,5 0 0,-4 0 0,-2 0 0,-4 0 0,1 0 0,-1 0 0,-3 0 0,-1 0 0,0 0 0,-2 0 0,2 0 0,0 0 0,-3 0 0,3 0 0,-3 0 0,3 0 0,-3 0 0,7 0 0,-7 0 0,7 0 0,-7 0 0,3 0 0,0 0 0,1 0 0,0 0 0,2 0 0,-5 0 0,5 0 0,-2 0 0,0 0 0,3 0 0,-3 0 0,3 0 0,1 0 0,-4 0 0,2 0 0,2 0 0,1 0 0,6 0 0,-6 0 0,7 0 0,-8 0 0,8 0 0,-3 0 0,-1 0 0,4 0 0,-7 0 0,6 0 0,-2 0 0,0 0 0,2 0 0,-2 0 0,0 0 0,-2 0 0,-3 0 0,3 0 0,-2 0 0,2 3 0,-7-2 0,3 5 0,-3-5 0,3 5 0,-3-5 0,3 2 0,-3 0 0,3-2 0,1 6 0,-1-7 0,0 3 0,1-3 0,-1 0 0,1 4 0,4-4 0,-4 4 0,4-4 0,-1 3 0,-2-2 0,2 3 0,-3-4 0,-4 0 0,-1 0 0,-4 0 0,1 0 0,-1 2 0,1-1 0,-1 2 0,0-3 0,0 0 0,1 0 0,3 0 0,5 0 0,0 0 0,8 0 0,-3 0 0,0 0 0,2 0 0,-2 0 0,4 0 0,-5 0 0,4 0 0,-8 3 0,4-2 0,-5 2 0,1-3 0,3 0 0,-2 0 0,7 4 0,-8-3 0,8 2 0,-8-3 0,8 4 0,-7-3 0,2 2 0,-3-3 0,-1 0 0,1 0 0,-1 0 0,1 0 0,-1 0 0,1 0 0,3 4 0,-2-3 0,2 2 0,-3-3 0,-1 0 0,5 0 0,-4 3 0,4-2 0,-4 2 0,-1-3 0,0 0 0,-3 0 0,3 0 0,-3 4 0,0-4 0,2 4 0,-5-4 0,5 0 0,-5 0 0,5 0 0,-5 0 0,2 0 0,0 0 0,-3 0 0,3 0 0,0 0 0,-2 0 0,2 0 0,0 0 0,-3 0 0,3 0 0,1 0 0,-4 0 0,7 0 0,-4 0 0,5 0 0,-1 0 0,1 0 0,-1 0 0,1 0 0,-1 0 0,5 0 0,-4 0 0,4 0 0,-5-4 0,1 4 0,-1-4 0,1 4 0,-1 0 0,1 0 0,-1 0 0,1 0 0,-1 0 0,1-3 0,-1 2 0,0-2 0,-3 3 0,3 0 0,-3 0 0,3 0 0,-3 0 0,3 0 0,-7 0 0,7 0 0,-7 0 0,3 0 0,0 0 0,-2 0 0,2 0 0,0 0 0,-3 0 0,3 0 0,0 0 0,-3 0 0,3 0 0,-3 0 0,0 0 0,-1 0 0,1 0 0,-1 0 0,1 0 0,-1 0 0,1 0 0,-1 0 0,1 0 0,-1 0 0,1 0 0,-1 0 0,4 0 0,-2 0 0,2 0 0,-4 0 0,1-3 0,-1 2 0,1-2 0,-1 3 0,1 0 0,3 0 0,-3-2 0,4 1 0,-5-2 0,1 3 0,-1 0 0,1 0 0,-1-3 0,1 2 0,-1-2 0,1 3 0,-1 0 0,1 0 0,-1 0 0,1 0 0,-1 0 0,0 0 0,0-2 0,1 1 0,2-2 0,2 3 0,4 0 0,-1 0 0,-3 0 0,3 0 0,-3 0 0,0 0 0,2 0 0,-5 0 0,2 0 0,-4 0 0,1 0 0,-1 0 0,1 0 0,1 0 0,-1 0 0,6 0 0,-2 0 0,3 0 0,-3 0 0,2 0 0,-5 0 0,2 0 0,-4 0 0,1 0 0,0 0 0,-1 0 0,0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19:30:03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164 176 24575,'30'0'0,"9"0"0,-8 0 0,9 0 0,-5-3 0,-1 2 0,1-11 0,-5 10 0,-2-6 0,-4 8 0,-4 0 0,2 0 0,-6 0 0,2 0 0,-3 0 0,-1 0 0,1 0 0,-1 0 0,0 0 0,1 0 0,-1 0 0,1 0 0,-1 4 0,-3-1 0,3 5 0,-7-2 0,3 1 0,-6-1 0,1 1 0,-4-1 0,2 1 0,-3-1 0,0 0 0,0 1 0,0-1 0,0 1 0,0-1 0,0 1 0,0 3 0,0-3 0,0 3 0,0 1 0,-3-4 0,-1 3 0,-3 0 0,0-2 0,-3 2 0,3-3 0,-4-1 0,1 1 0,3 0 0,-3-1 0,3-2 0,3 2 0,-1-5 0,1 2 0,-2-3 0,-1 2 0,1-1 0,-1 5 0,1-2 0,-1 2 0,-3 1 0,2 0 0,-2-1 0,4 1 0,-1-1 0,0 1 0,4-1 0,-3 1 0,2-1 0,-2-2 0,2 2 0,-2-3 0,3 4 0,-4-1 0,0 1 0,1-4 0,-1 3 0,1-5 0,0 1 0,-1-2 0,0 0 0,1-3 0,-4-4 0,2-4 0,-3-7 0,0-2 0,2-4 0,-2 4 0,3 2 0,1 3 0,0 1 0,0 3 0,3 0 0,1 5 0,0 2 0,2-2 0,-2 3 0,3-4 0,0 0 0,0 1 0,-3-4 0,2 2 0,-2-2 0,3 3 0,0 1 0,0-1 0,0 1 0,0-1 0,0 1 0,0-4 0,0 2 0,0-2 0,0 0 0,0 2 0,0-2 0,0 4 0,2 2 0,5 2 0,0 2 0,7 0 0,-3 0 0,3 3 0,-2 4 0,1 4 0,-5 8 0,3-4 0,-3 8 0,-1-8 0,-3 8 0,-1-7 0,-3 2 0,0-7 0,0 3 0,0-7 0,0 3 0,0-3 0,0-1 0,0 0 0,0 1 0,0-1 0,0 1 0,0-1 0,0 1 0,0 0 0,-2-1 0,-2 1 0,-3 3 0,0-3 0,-3 3 0,-1 1 0,-8 0 0,3 4 0,-6-3 0,2 2 0,0-5 0,2 2 0,3-4 0,4 0 0,1-3 0,3-1 0,0-3 0,1 0 0,-1 0 0,1 0 0,-5 0 0,4-3 0,-4-8 0,1-1 0,1-11 0,-1 7 0,2-3 0,1 5 0,3-1 0,0 4 0,4 1 0,0 4 0,0-1 0,0-3 0,0 3 0,0-7 0,0 3 0,0 0 0,4-3 0,-1 3 0,8-3 0,-3 3 0,5-3 0,-2 6 0,0-2 0,3 3 0,-3 0 0,0 0 0,2 0 0,-2 0 0,0 3 0,-1-3 0,0 7 0,-3-3 0,3 0 0,-3 2 0,-1-2 0,1 3 0,0 0 0,-1 0 0,1 0 0,-1 0 0,1 0 0,-1 0 0,0 0 0,1 9 0,-4 0 0,1 8 0,-4-2 0,0-1 0,0 1 0,0 3 0,0-2 0,0 2 0,0-3 0,0-1 0,0 1 0,-4-1 0,0 1 0,-3-1 0,0-3 0,0 3 0,0-4 0,0 1 0,3-1 0,-2-3 0,5-1 0,-5-2 0,6 2 0,-3-3 0,0 4 0,0-1 0,-1 0 0,-2 1 0,2 3 0,0-3 0,-2 3 0,2-3 0,-2-1 0,-1 1 0,-3-3 0,2-2 0,-2-2 0,4 0 0,-1 0 0,0 0 0,1 0 0,-1 0 0,1 0 0,0-2 0,2-5 0,-2-1 0,6-2 0,-6 0 0,5 2 0,-3-2 0,4 4 0,0-5 0,0 0 0,0-3 0,0-1 0,0 1 0,0-1 0,0 1 0,0-1 0,0 4 0,0 1 0,0 3 0,0 1 0,0-1 0,0-3 0,0-1 0,0-4 0,0-4 0,0 0 0,0-1 0,0 5 0,0-3 0,0 10 0,0-10 0,0 10 0,0-2 0,0 4 0,0-5 0,0 4 0,0-7 0,0 7 0,0-3 0,0 3 0,0 0 0,3 1 0,-2-1 0,4 1 0,-4-1 0,4 1 0,-4 0 0,5 2 0,3 1 0,3 7 0,5 0 0,1 3 0,-2-3 0,-1 3 0,-1-7 0,-7 6 0,3-5 0,-3 5 0,-1-5 0,1 1 0,-1 1 0,0 1 0,0-1 0,-2 3 0,1-3 0,-1 4 0,3-1 0,-1 1 0,1-1 0,-1 1 0,-2-1 0,2 1 0,-3-1 0,4 4 0,-3-2 0,2 5 0,-2-2 0,0 8 0,3-3 0,-7 2 0,7-3 0,-6-1 0,2-3 0,0-1 0,-3-3 0,3 3 0,-3 1 0,0 0 0,0 2 0,0-2 0,0 0 0,0 2 0,0-5 0,0 2 0,0-4 0,0 1 0,0-1 0,0 4 0,0-2 0,0 5 0,0-5 0,0 6 0,0-4 0,0 5 0,0-1 0,0 1 0,0-1 0,0 1 0,-3-4 0,0-1 0,-1-4 0,-2 4 0,2-2 0,-3 2 0,0-4 0,1 1 0,-1-1 0,1 1 0,-1-1 0,0-2 0,1 2 0,-5-2 0,4 0 0,-3 2 0,0-6 0,2 6 0,-2-5 0,3 2 0,-3-3 0,3 0 0,-3 0 0,0 0 0,2 0 0,-2 0 0,0 0 0,2 0 0,-2 0 0,4 0 0,-1 0 0,1 0 0,0-3 0,2 0 0,-1-4 0,1 1 0,-3-5 0,0 4 0,3-3 0,-2 3 0,3 0 0,-4 1 0,0-1 0,1 1 0,-1-1 0,1 0 0,-1 1 0,0-1 0,1 1 0,-1-1 0,1 1 0,2-1 0,-2 0 0,2-3 0,-2 3 0,-2-7 0,2 7 0,-1-4 0,3 5 0,-2-1 0,5 0 0,-4 4 0,4-3 0,-2 2 0,3-2 0,-3-1 0,2 0 0,-2 1 0,3-1 0,-3 0 0,3 1 0,-3-1 0,3 1 0,0-1 0,0 1 0,0-1 0,0-3 0,0 3 0,0-7 0,0 3 0,0 0 0,0-3 0,0 7 0,0-7 0,0 6 0,0-2 0,0 4 0,0-1 0,0 0 0,0 1 0,3-4 0,-2 2 0,2-6 0,-3 7 0,0-3 0,3 3 0,-2 1 0,1-1 0,1 1 0,-2 0 0,5-5 0,-5 4 0,5-7 0,-2 7 0,3-7 0,-3 7 0,2 0 0,-5 1 0,5 5 0,-3-5 0,3 2 0,1 1 0,-1-3 0,1 2 0,-1 0 0,1-1 0,-1 1 0,1 0 0,-1-2 0,1 6 0,-1-3 0,1 0 0,-1 2 0,1-2 0,-1 3 0,0 0 0,0 0 0,1 0 0,-1 0 0,1 0 0,-1 0 0,4 0 0,-2 0 0,10 0 0,-6 0 0,6 0 0,-3 0 0,-5 0 0,4 0 0,-7 3 0,4-2 0,-5 2 0,1-3 0,-1 0 0,-2 2 0,1-1 0,-4 7 0,5-6 0,-6 6 0,6-5 0,-5 4 0,5-1 0,-6 4 0,6-2 0,-2 5 0,3-2 0,-3 4 0,2-1 0,-5 1 0,2-4 0,0 2 0,-2-2 0,2 0 0,-3 3 0,3-7 0,-2 7 0,2-7 0,-3 7 0,3-7 0,-2 3 0,1-3 0,1-1 0,-2 1 0,2-1 0,-3 1 0,0-1 0,3 1 0,-2-1 0,2 1 0,-3-1 0,2 0 0,-1 0 0,2 1 0,-3 0 0,3-1 0,-2 1 0,2-1 0,0 4 0,-2 1 0,2 0 0,0 3 0,-2-7 0,2 7 0,-3-7 0,0 3 0,0-3 0,0-1 0,0 1 0,0-1 0,0 1 0,0-1 0,0 1 0,0-1 0,0 1 0,0-1 0,-3-2 0,0 1 0,-4-4 0,1 5 0,-1-5 0,-3 2 0,3-1 0,-4-1 0,1 5 0,3-5 0,-3 2 0,-1-3 0,4 0 0,-7 0 0,7 0 0,-7 0 0,7 0 0,-7 0 0,6 0 0,-5 0 0,2 0 0,0 0 0,1 0 0,3 0 0,0 0 0,1 0 0,-1 0 0,1 0 0,-1 0 0,1-3 0,-4-3 0,3-2 0,-6-1 0,5 2 0,-5 0 0,2 0 0,-4-1 0,4 1 0,1 0 0,3 4 0,0-3 0,1 2 0,0-2 0,-1 2 0,1-1 0,-1 4 0,0-5 0,1 2 0,-1-2 0,1-1 0,-4 0 0,2 0 0,-2 3 0,3-1 0,1 4 0,-1-5 0,1 2 0,-1-2 0,0 2 0,4-2 0,-3 6 0,5-6 0,-4 2 0,4-2 0,-2-1 0,0-3 0,-1-1 0,-1 0 0,-1-3 0,2 7 0,0-3 0,1 3 0,3 1 0,0-1 0,0 1 0,0 0 0,0-1 0,0 1 0,0-1 0,0-3 0,0-1 0,0 0 0,0 1 0,0 0 0,0 2 0,0-2 0,0 3 0,0 1 0,0-4 0,3 2 0,1-5 0,3 2 0,-3-4 0,3 0 0,-4 4 0,4-2 0,-3 5 0,3-5 0,-4 5 0,1-2 0,-1 3 0,0 1 0,0-1 0,4 1 0,-1 0 0,0-1 0,0 1 0,-2 0 0,1-1 0,-1 3 0,3-2 0,-1 3 0,1-1 0,-4-2 0,3 5 0,-5-5 0,7 6 0,-3-3 0,4 3 0,-3 0 0,1-3 0,-1 2 0,0-2 0,1 3 0,-1 0 0,1-3 0,3 2 0,-3-2 0,3 3 0,1 0 0,-4 0 0,3 0 0,-4 0 0,1 0 0,-1 0 0,1 0 0,-1 0 0,1 0 0,-1 0 0,1 0 0,-1 0 0,1 0 0,-1 0 0,0 0 0,1 0 0,-1 0 0,0 3 0,1 1 0,-1 0 0,1 1 0,3-1 0,-3 3 0,3 0 0,-3-1 0,0 1 0,-1-3 0,1 1 0,-1-1 0,1 2 0,-1 1 0,1 0 0,-1-1 0,1 1 0,-1-1 0,1 1 0,-4-1 0,3 1 0,-5-1 0,5 1 0,-6-1 0,6 1 0,-5-1 0,5 1 0,-6-1 0,6 1 0,-5-1 0,2 1 0,-3 3 0,3-3 0,-3 3 0,3-3 0,-3-1 0,0 4 0,3-2 0,-2 2 0,2 0 0,-3-3 0,0 3 0,0-3 0,0 0 0,3 3 0,-2-3 0,2 3 0,-3 0 0,3-3 0,-2 7 0,1-7 0,-2 7 0,3-7 0,-2 7 0,5-7 0,-5 7 0,4-7 0,-4 3 0,2-3 0,0-1 0,-3 1 0,3-1 0,0 1 0,-2-1 0,5 1 0,-6-1 0,6-2 0,-5 2 0,5-2 0,-6 2 0,6 1 0,-2-1 0,2 0 0,-2 1 0,1-1 0,-1 1 0,2-1 0,-2 0 0,1-2 0,-4 1 0,2-1 0,0 2 0,0-2 0,1 2 0,-2-3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19:30:14.7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1173 140 24575,'18'0'0,"-1"0"0,-2 0 0,-1 0 0,0 0 0,5 0 0,-3 0 0,6 0 0,-6 0 0,2 0 0,1 3 0,-7-2 0,6 6 0,-8-6 0,5 2 0,-4-3 0,-1 3 0,-4-2 0,1 2 0,-1-3 0,1 3 0,-1-3 0,1 3 0,0-3 0,-1 3 0,1-2 0,3 5 0,-3-5 0,3 2 0,-3 0 0,-1-2 0,4 2 0,-2-1 0,2-1 0,0 2 0,-3-3 0,7 0 0,-7 0 0,6 0 0,-2 0 0,0 3 0,3-2 0,-3 1 0,3 2 0,1-4 0,-1 4 0,5-1 0,-4-2 0,8 6 0,-3-6 0,3 6 0,1-6 0,0 2 0,0-3 0,-5 4 0,4-4 0,-8 3 0,4-3 0,-5 0 0,1 0 0,-4 0 0,2 0 0,-5 0 0,5 0 0,-5 0 0,2 0 0,-4 0 0,1 0 0,3 4 0,-3-4 0,3 4 0,-3-4 0,3 0 0,-3 0 0,3 0 0,0 0 0,-2 0 0,2 0 0,0 0 0,-3 0 0,7 0 0,-7 0 0,7 0 0,-7 0 0,11 0 0,-6 0 0,6 0 0,6-8 0,-4 3 0,9-8 0,-5 5 0,-1-3 0,1 2 0,-8 1 0,2 1 0,-11 6 0,4-5 0,-5 5 0,1-2 0,-1 3 0,0 0 0,0 0 0,9 0 0,-3 0 0,10 0 0,-6 0 0,6 0 0,-2-3 0,0 2 0,-2-3 0,-3 4 0,-1 0 0,-3 0 0,3 0 0,-3 0 0,3 0 0,-3 0 0,3 0 0,0 0 0,2 0 0,2 0 0,-3 0 0,3 0 0,-2 0 0,7 0 0,-4 0 0,1 0 0,3 0 0,-4 0 0,5 0 0,0 0 0,0 0 0,-1 0 0,-3 0 0,3 0 0,-8 0 0,4-3 0,-1 2 0,-2-5 0,2 5 0,-3-6 0,-1 7 0,-3-7 0,3 7 0,-3-6 0,0 5 0,2-2 0,-5 3 0,5 0 0,-6 0 0,7 0 0,-3-4 0,0 3 0,3-2 0,-4 3 0,1 0 0,3 0 0,-3 0 0,3 0 0,1 0 0,-1 0 0,1 0 0,-1 0 0,-3 0 0,3 0 0,-7 0 0,7 0 0,-7 0 0,7 0 0,1-3 0,0 2 0,8-3 0,-7 4 0,6 0 0,-6-3 0,6 2 0,-6-2 0,7 3 0,-8 0 0,4 0 0,-1 0 0,-2 0 0,2 0 0,1 0 0,-4 0 0,4 0 0,-4-3 0,-1 2 0,0-2 0,5 3 0,-3-4 0,6 3 0,-6-2 0,6 3 0,-2-3 0,4 2 0,-5-6 0,4 6 0,-8-5 0,8 5 0,-4-6 0,5 3 0,0-4 0,-1 3 0,1-2 0,-4 3 0,7 0 0,-6-3 0,8 6 0,-6-3 0,1 1 0,10-2 0,-7 1 0,3 0 0,-12 4 0,1 0 0,1 0 0,-1 0 0,4 0 0,-7 0 0,6 0 0,-6 0 0,2 0 0,-3 0 0,-1 0 0,1 0 0,-4 0 0,2 0 0,-6 0 0,7 0 0,-7 0 0,7 0 0,-7 0 0,7 0 0,-3 4 0,3-4 0,5 7 0,-4-3 0,13 4 0,-3 0 0,5 1 0,3-1 0,-3 0 0,0-3 0,-2 3 0,-4-4 0,0 4 0,-8-4 0,2 0 0,-11-1 0,3-2 0,-3 1 0,-1-2 0,-2 3 0,-11 7 0,2-2 0,-12 4 0,6-1 0,-3 0 0,-1 0 0,-4 0 0,7-4 0,-6 0 0,11-3 0,-7 2 0,7-5 0,-3 2 0,3-3 0,0 0 0,1 0 0,-1 0 0,4 3 0,-8-2 0,3 5 0,-13-5 0,2 5 0,-5-1 0,0 3 0,-5 0 0,4 0 0,-8 0 0,7 0 0,-2 1 0,8-2 0,1 1 0,8-4 0,-2-1 0,5 0 0,-2-2 0,4 1 0,0-2 0,-4 0 0,3 0 0,-6 0 0,2 0 0,-4 0 0,1 0 0,3-3 0,-3 3 0,10-6 0,-6 5 0,6-5 0,-2 6 0,2-6 0,-1 3 0,4-4 0,-4 4 0,4-3 0,-5 3 0,0-4 0,-5 0 0,-7 0 0,2 3 0,-6-3 0,-3 2 0,-5-3 0,-4-1 0,-6 0 0,4 0 0,0 4 0,3-3 0,12 7 0,4-2 0,11 3 0</inkml:trace>
  <inkml:trace contextRef="#ctx0" brushRef="#br0" timeOffset="630">4087 166 24575,'-22'7'0,"2"0"0,6 0 0,-5 1 0,3-1 0,-7 1 0,8-1 0,-8 1 0,7-1 0,-7 1 0,4 0 0,-1-1 0,-3-2 0,7 1 0,-2-5 0,-1 6 0,3-6 0,-6 2 0,6-3 0,-3 3 0,5-2 0,-1 2 0,1-3 0,-1 0 0,1 0 0,3 0 0,0 0 0,5 0 0,-1 0 0,0 0 0,1 0 0,0 0 0</inkml:trace>
  <inkml:trace contextRef="#ctx0" brushRef="#br0" timeOffset="7465">325 498 24575,'0'-22'0,"0"7"0,0-11 0,0 16 0,0-17 0,0 11 0,0-13 0,7 5 0,-2 3 0,14-2 0,-7 11 0,17-9 0,-8 5 0,24-2 0,-13 8 0,20-3 0,-11 8 0,0-4 0,4 4 0,-14 1 0,3 4 0,-10 0 0,-4 0 0,-1 0 0,-9 0 0,1 0 0,-5 0 0,1 0 0,-1 3 0,-2 1 0,-2 6 0,-2 1 0,0 7 0,0 2 0,0 3 0,0 6 0,-7-4 0,-1 3 0,-8-4 0,-5 1 0,4-1 0,-7-3 0,8-2 0,-7-4 0,3-3 0,1-1 0,-4-3 0,7 0 0,-7-1 0,4 1 0,-1 0 0,-3-1 0,8-3 0,-4 0 0,5-4 0,-1 3 0,4-2 0,-3 2 0,3-3 0,-3 0 0,-1 0 0,4 0 0,-2 0 0,2 0 0,0 0 0,-3 0 0,6 0 0,-2 0 0,4 0 0,-1 0 0,1-3 0,3 0 0,-3-3 0,2-1 0,-3-7 0,3 2 0,-3-11 0,3 4 0,-1-10 0,-2 4 0,6-8 0,-2 7 0,3-2 0,0 9 0,0 0 0,0 8 0,0 1 0,0 3 0,0 1 0,0-1 0,0 1 0,0 0 0,0 0 0,0-1 0,0 1 0,0-5 0,0 0 0,0 0 0,0 1 0,0 0 0,0 3 0,0-4 0,0 5 0,0-1 0,0 1 0,0-1 0,3 1 0,0 0 0,7-5 0,-2 4 0,5-4 0,-2 4 0,0 0 0,-1 3 0,-3 1 0,-1 0 0,1 3 0,-1-3 0,1 3 0,-1 0 0,1 0 0,-1 0 0,1 0 0,3 0 0,1 0 0,3 0 0,5 0 0,-3 0 0,2 0 0,-3 0 0,-1 3 0,1 1 0,3 0 0,-2 2 0,2-2 0,-3 0 0,-1 3 0,1-3 0,-1 0 0,-3 2 0,-1-5 0,-3 4 0,-1-4 0,1 2 0,-4 0 0,3 1 0,-2-1 0,2 3 0,1-2 0,3 2 0,1 5 0,3 0 0,0 3 0,5 1 0,-3 0 0,2 0 0,-7-1 0,3-2 0,-6 1 0,3-1 0,-4 2 0,0 1 0,0-1 0,1 1 0,-2-4 0,2 2 0,-2-2 0,2 3 0,-1 1 0,-3-4 0,-1-1 0,0-4 0,-2 4 0,2-2 0,-3 5 0,0-2 0,0 4 0,0-4 0,0 2 0,0-2 0,0 3 0,0 1 0,0-1 0,0 1 0,0-1 0,0-3 0,0 3 0,0-3 0,0 3 0,0 1 0,-4-1 0,4 0 0,-7 1 0,3-1 0,-6 1 0,2-1 0,-3 1 0,0-1 0,4-3 0,-7 3 0,6-4 0,-2 1 0,0 0 0,2-5 0,1 1 0,1 0 0,2-1 0,-2 1 0,-1-1 0,0 1 0,-3 0 0,3-1 0,0 1 0,1-3 0,2 1 0,-2-1 0,-1 0 0,4 1 0,-3-4 0,2 2 0,-2-3 0,-4 0 0,3 0 0,-7 3 0,6-2 0,-5 5 0,5-5 0,-5 5 0,2-5 0,-4 5 0,4-5 0,-3 2 0,7-3 0,-7 0 0,7 0 0,-7 0 0,7 0 0,-7 0 0,6 0 0,-2 0 0,0 0 0,3 0 0,-4 0 0,5 0 0,-4 0 0,2 0 0,-2 0 0,3 0 0,1 0 0,-4 0 0,2 0 0,-2 0 0,0 0 0,2 0 0,-2 0 0,0 0 0,3-3 0,-7 3 0,3-6 0,-8 5 0,4-6 0,-8 6 0,7-5 0,-6 2 0,6-1 0,-3-1 0,1 1 0,5-2 0,-4 0 0,6 0 0,0 3 0,0-3 0,5 4 0,2-4 0,2 1 0,2 0 0,-3 0 0,2-1 0,-5 0 0,2 1 0,1-4 0,-4-1 0,3-8 0,-3 3 0,-1-2 0,1 3 0,0 1 0,-1-1 0,1 1 0,0-1 0,-1 1 0,1 3 0,0-3 0,3 6 0,-2-2 0,5 4 0,-2-1 0,3 0 0,-3 4 0,3-3 0,-3 2 0,3-2 0,0-1 0,0-3 0,0 3 0,0-3 0,0 3 0,0 1 0,0-1 0,0 0 0,0 1 0,0-1 0,0 1 0,0 0 0,0-1 0,0-3 0,0 3 0,3-7 0,1 7 0,0-4 0,1 5 0,-1-1 0,3 1 0,-1-1 0,1-3 0,7-2 0,-1-3 0,9 0 0,-1-5 0,3 3 0,1-4 0,-1 1 0,0 3 0,-3-3 0,1 4 0,-2 4 0,-1-2 0,4 2 0,-7 0 0,7-3 0,-8 7 0,4-3 0,-9 4 0,4 0 0,-6 3 0,2-2 0,-4 5 0,1-2 0,-1 3 0,1 0 0,-1 0 0,0 0 0,1 0 0,-1 0 0,1 0 0,-1 0 0,1 0 0,-1 0 0,1 0 0,-1 0 0,1 3 0,-4 0 0,3 4 0,-5 0 0,2-1 0,-3 1 0,0-1 0,0 1 0,0-1 0,0 1 0,0-1 0,0 1 0,0-1 0,0 1 0,0 3 0,0 1 0,0 3 0,0 1 0,0 3 0,-3-2 0,2 2 0,-5-7 0,5 3 0,-2-3 0,0 3 0,2-3 0,-3 3 0,4-3 0,-2 0 0,1-1 0,-2-4 0,3 1 0,0-1 0,0 1 0,0-1 0,0 0 0,0 1 0,0-1 0,0 0 0,0 0 0,0 1 0,3-1 0,-3 1 0,6-1 0,-5 1 0,2-1 0,-3 5 0,0 4 0,0 0 0,0 8 0,0-4 0,0 1 0,0-1 0,0-5 0,0 1 0,0-5 0,0 0 0,0-3 0,0 0 0,0-1 0,8-5 0,-3-2 0,7-2 0,-5 0 0,-1 0 0,1 2 0,-1-2 0,-2 0 0,2 2 0,-3-2 0,4 0 0,-1 3 0,1-3 0,-1 0 0,1 2 0,-1-4 0,1 4 0,-1-2 0,-2 0 0,1 2 0,-1-5 0,6 6 0,-3-6 0,4 5 0,-5-5 0,1 5 0,3-1 0,-3-1 0,3 2 0,-3-2 0,-1 3 0,1 0 0,-1 0 0,-2-3 0,1 2 0,-22-4 0,9 4 0,-22-1 0,11 2 0,-1 0 0,-3 0 0,4 0 0,-1 0 0,1 0 0,1 0 0,6 0 0,-6 0 0,7 0 0,0 0 0,-3 0 0,7 0 0,-4 0 0,1 0 0,3 0 0,-7 0 0,7 0 0,-4 0 0,5 0 0,-4 0 0,2 0 0,-5 0 0,5 3 0,-2-3 0,0 3 0,3-3 0,-7 0 0,7 0 0,-4 0 0,5 0 0,-1 0 0,1 0 0,-1 0 0,1 0 0,-1 0 0,-2 0 0,2 0 0,-2 0 0,-1-3 0,2-4 0,-6-1 0,6-3 0,-5 4 0,2 0 0,-1 0 0,2 0 0,0 0 0,3 4 0,-4-4 0,8 4 0,-3-1 0,5-2 0,-5 3 0,6-4 0,-6 4 0,5-3 0,-5 2 0,6-3 0,-3 1 0,0-1 0,2 1 0,-2-5 0,0 4 0,2-7 0,-2 7 0,3-7 0,0 3 0,0-4 0,0 1 0,0 3 0,0 1 0,0 3 0,0 0 0,0 1 0,0-1 0,0 1 0,0 0 0,0 0 0,0-1 0,0 1 0,0-4 0,-2 2 0,1-5 0,-5 2 0,5-4 0,-6 1 0,7-1 0,-4 1 0,1 3 0,3-3 0,-3 6 0,3-2 0,6 28 0,-4-15 0,4 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19:30:28.5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85 24575,'27'0'0,"-4"0"0,6 0 0,-5 0 0,-5 0 0,4 0 0,-7 0 0,2 0 0,-3 0 0,-4 0 0,2 0 0,-5 0 0,5 0 0,-2 0 0,4 0 0,-1 0 0,1 0 0,3 0 0,-2 0 0,2 0 0,-3 0 0,-1 0 0,-3 0 0,3 0 0,-3 0 0,3 0 0,1 0 0,-1-3 0,1 2 0,-4-5 0,2 5 0,-2-2 0,0 0 0,3 2 0,-3-2 0,3 3 0,1 0 0,-1 0 0,1 0 0,-5 0 0,4 0 0,-7 0 0,4 0 0,-5 0 0,-2-3 0,2 3 0,-3-3 0,7 3 0,1 0 0,8-4 0,-4 3 0,8-2 0,1-1 0,2 3 0,2-7 0,-4 7 0,0-6 0,0 6 0,-1-6 0,1 6 0,0-2 0,0-1 0,-5 3 0,4-2 0,-3-1 0,0 3 0,2-2 0,-6 3 0,2 0 0,-3 0 0,3 0 0,-2 0 0,3 0 0,-5 0 0,1 0 0,-1 0 0,1 0 0,-1 0 0,-3 0 0,2 0 0,-5 0 0,5 0 0,-5 0 0,5 0 0,-2 0 0,4 0 0,3 0 0,2 0 0,0 0 0,2 0 0,-6 0 0,3 0 0,-5 0 0,1 3 0,-1-2 0,0 2 0,1 0 0,-1-2 0,-3 2 0,3 0 0,-3-2 0,3 2 0,-3 0 0,-1-2 0,-3 2 0,-1-3 0,1 0 0,-3 3 0,1-3 0,1 3 0,1-3 0,2 0 0,-2 0 0,0 0 0,-1 0 0,0 3 0,0 1 0,4 3 0,-2-1 0,2 1 0,0-3 0,-3 2 0,3-3 0,-3 1 0,0 2 0,-4-3 0,-15 4 0,2-4 0,-13 4 0,4-7 0,-1 7 0,0-6 0,-7 6 0,6-2 0,-8 0 0,6 2 0,-1-6 0,0 2 0,0-3 0,0 0 0,4 0 0,2 0 0,3 0 0,0 0 0,1 0 0,-1 0 0,4 0 0,-2 0 0,2 0 0,0 0 0,-3 0 0,6 0 0,-5 0 0,5 0 0,1-3 0,1 2 0,2-2 0,-2 3 0,0 0 0,0 0 0,-1 0 0,1 0 0,-1 0 0,1 0 0,-1 0 0,0 0 0,-3 0 0,3 0 0,-7 0 0,3 0 0,0 0 0,-3 0 0,3 0 0,-4 0 0,4 0 0,-2 0 0,5 0 0,-5 0 0,2 0 0,-4 0 0,0 0 0,1 0 0,-1 0 0,1 0 0,-1 0 0,0-3 0,1 2 0,-1-2 0,1 3 0,-1 0 0,1 0 0,-1 0 0,1 0 0,-1 0 0,0 0 0,1 0 0,3 0 0,-3 0 0,7 0 0,-4 0 0,1 0 0,3 0 0,-3 0 0,-1 0 0,0 0 0,0 0 0,-2 0 0,2 0 0,0 0 0,0 0 0,5 0 0,-1 0 0,-3 0 0,2 0 0,-2 0 0,4 0 0,-1 0 0,0 0 0,1 0 0,-1 0 0,0 0 0,1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4T19:30:35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128 281 24575,'0'-15'0,"7"-1"0,-2 5 0,8-4 0,-1 4 0,-1 1 0,-1 3 0,-4 0 0,1 3 0,-1-1 0,1 4 0,-1-5 0,1-1 0,3-1 0,5-3 0,1 1 0,-1 4 0,-2-3 0,-5 5 0,2-3 0,-4 3 0,1 1 0,-1 3 0,1 0 0,-1 0 0,1 0 0,-1 0 0,1 0 0,-1 0 0,4 0 0,1 0 0,0 0 0,3 0 0,-7 0 0,3 3 0,-3 1 0,-1 2 0,1 1 0,3 0 0,-3-1 0,3 1 0,-3 0 0,-1-1 0,1 1 0,-1-1 0,1 4 0,0-2 0,0 2 0,-1-4 0,1 4 0,-3-2 0,2 2 0,-3-3 0,1-1 0,2 1 0,-5-1 0,5 1 0,-6-1 0,3 1 0,-3-1 0,0 0 0,0 1 0,0-1 0,0 0 0,0 1 0,0 3 0,0 1 0,0 3 0,0 1 0,-7 3 0,2-2 0,-6 2 0,0 1 0,2-3 0,-2 6 0,0-2 0,2 4 0,-2-5 0,-1 4 0,4-7 0,-7 6 0,7-6 0,-7 2 0,7-7 0,-5 3 0,5-7 0,-6 4 0,7-5 0,-7 1 0,3 0 0,0 0 0,-2 0 0,2 0 0,-4-3 0,0-1 0,4 0 0,-2-2 0,2 2 0,0-3 0,-3 0 0,3 0 0,-4 0 0,1 0 0,-1 0 0,1-3 0,-1-1 0,4-7 0,-3 0 0,3-4 0,0 4 0,-3-3 0,6 3 0,-6-3 0,6-1 0,-2 0 0,2 1 0,4-1 0,-3-3 0,3 2 0,0-3 0,-3 5 0,7-1 0,-4 1 0,4-1 0,-3 0 0,2 1 0,-2-1 0,3 4 0,0-2 0,0 5 0,0-6 0,0 3 0,0 0 0,0-2 0,0 5 0,0-2 0,0 3 0,0 1 0,0 0 0,0-1 0,0 1 0,0 0 0,3-5 0,1 4 0,3-7 0,0 7 0,0-3 0,-1 3 0,1 0 0,-1 1 0,1 2 0,-1 1 0,0 0 0,1 0 0,0-4 0,7 0 0,-2 0 0,6-4 0,-3 3 0,-1-3 0,1 1 0,-4 5 0,-1-5 0,-4 10 0,1-3 0,-1 3 0,1 0 0,0-3 0,-1 2 0,1-5 0,-1 5 0,4-5 0,1 2 0,3 0 0,1-2 0,-4 2 0,6-4 0,-8 1 0,13 3 0,-10-2 0,10 2 0,-6-4 0,7 0 0,-8 1 0,8-1 0,-8 1 0,4 2 0,-4-1 0,-1 5 0,0-6 0,1 6 0,-4-2 0,2 3 0,-5 0 0,2 0 0,0 0 0,-3 0 0,3 0 0,-3 0 0,0 0 0,-1 0 0,0 0 0,1 0 0,-1 3 0,-3 1 0,0 2 0,-3 0 0,0 1 0,3-1 0,-2 1 0,2-1 0,-3 1 0,3-1 0,-3 1 0,3-1 0,-3 5 0,0-4 0,0 7 0,0-3 0,0 3 0,0-3 0,0 3 0,0-4 0,0 4 0,0 0 0,0 1 0,0-1 0,0 0 0,0 1 0,-3-4 0,3 2 0,-6-5 0,2 2 0,0-4 0,-1 1 0,4-1 0,-2 1 0,0-1 0,2 1 0,-2-1 0,3 0 0,0 1 0,0 2 0,0 2 0,0 4 0,0-1 0,0 1 0,0-1 0,0 1 0,0-4 0,0 2 0,0-2 0,0 4 0,0-1 0,0 1 0,0-1 0,0 5 0,0-4 0,0 4 0,0-4 0,0-5 0,0 4 0,0-7 0,-3 7 0,2-6 0,-2 2 0,0 0 0,-1-3 0,-3 7 0,3-7 0,-2 3 0,2-3 0,-3 3 0,3-3 0,-2 3 0,3-3 0,-4-4 0,1 0 0,0-3 0,-1 0 0,1 3 0,-5-3 0,0 3 0,-3-3 0,-1 4 0,1-4 0,-1 7 0,-4-6 0,4 2 0,-4-3 0,4 0 0,4 0 0,-2 0 0,5 0 0,-2 0 0,3 0 0,1 0 0,0 0 0,-1 0 0,1 0 0,0-3 0,-1-1 0,-3 1 0,3-3 0,-7 2 0,3-3 0,0 0 0,-3-1 0,7 2 0,-4-1 0,5 0 0,-1 1 0,0-5 0,0 4 0,0-7 0,3 7 0,-2-7 0,5 3 0,-5 0 0,5-3 0,-2 3 0,0 0 0,3 1 0,-3 0 0,3 2 0,0-5 0,0 5 0,0-6 0,0 3 0,0 0 0,0-2 0,0 5 0,0-6 0,0 7 0,0-3 0,0 3 0,0 0 0,3 4 0,-3-3 0,8 5 0,-4-2 0,2 0 0,0 3 0,-2-6 0,2 2 0,1-2 0,-4-1 0,3 1 0,-2-5 0,3 4 0,3-4 0,1 1 0,3 2 0,1-3 0,-1 4 0,1 0 0,-4 0 0,2 0 0,-5 3 0,2-2 0,-4 5 0,1-2 0,-1 3 0,1 0 0,-1 0 0,-2-3 0,-2-3 0,-2 0 0,-2 0 0,-2 3 0,-3 0 0,1 2 0,-1-4 0,1 1 0,-1-3 0,0 1 0,1-1 0,-1 1 0,1-1 0,-1 0 0,0 1 0,1-1 0,0 1 0,-1 2 0,4-1 0,0 2 0,3-4 0,-3 1 0,0-1 0,-4 0 0,0 1 0,1-1 0,-1 1 0,-3-1 0,2 0 0,1 0 0,1 3 0,3-2 0,-4 6 0,1-6 0,-1 2 0,4-2 0,0 0 0,3 0 0,0-4 0,-6 2 0,4-2 0,-5 3 0,10 4 0,6 0 0,-1 3 0,4 0 0,-9-6 0,-18 5 0,11-2 0,-16 4 0,16 5 0,-2-3 0,-1 1 0,4 1 0,-3-4 0,3 4 0,-1-1 0,-2-1 0,6 3 0,-3-3 0,0 3 0,0-3 0,-1 3 0,-2-3 0,3 1 0,0 1 0,-3-4 0,5 5 0,-4-3 0,1 1 0,-2 1 0,0-4 0,2 5 0,-1-5 0,1 4 0,1-2 0,0 3 0,3 1 0,0-1 0,0 0 0,3 5 0,-2-7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20fd5790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20fd5790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0fd5790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0fd5790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shiny screen shot, incremental changes, change some variables, but dojn’t have to change all the underlying code, beyond just a function but for a entire workflow and resulting report.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0fd5790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20fd5790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5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0fd5790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0fd5790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0fd5790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0fd5790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869d9c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869d9c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2869d9c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2869d9c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2869d9c4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2869d9c4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869d9c4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869d9c4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2869d9c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2869d9c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869d9c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869d9c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customXml" Target="../ink/ink5.xml"/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12" Type="http://schemas.openxmlformats.org/officeDocument/2006/relationships/customXml" Target="../ink/ink2.xm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10" Type="http://schemas.openxmlformats.org/officeDocument/2006/relationships/customXml" Target="../ink/ink1.xml"/><Relationship Id="rId19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+mj-lt"/>
              </a:rPr>
              <a:t>Why </a:t>
            </a:r>
            <a:r>
              <a:rPr lang="en" sz="4500" dirty="0" err="1">
                <a:latin typeface="+mj-lt"/>
              </a:rPr>
              <a:t>Rmarkdown</a:t>
            </a:r>
            <a:r>
              <a:rPr lang="en" sz="4500" dirty="0">
                <a:latin typeface="+mj-lt"/>
              </a:rPr>
              <a:t> sparks joy</a:t>
            </a:r>
            <a:endParaRPr sz="4500" dirty="0">
              <a:latin typeface="+mj-lt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21"/>
            <a:ext cx="82221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Leigh Alexander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IWD Women </a:t>
            </a:r>
            <a:r>
              <a:rPr lang="en" dirty="0" err="1">
                <a:latin typeface="+mj-lt"/>
              </a:rPr>
              <a:t>Techmakers</a:t>
            </a:r>
            <a:r>
              <a:rPr lang="en" dirty="0">
                <a:latin typeface="+mj-lt"/>
              </a:rPr>
              <a:t> Lightning Talks 2019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265500" y="309225"/>
            <a:ext cx="4045200" cy="9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+mj-lt"/>
              </a:rPr>
              <a:t>Why </a:t>
            </a:r>
            <a:r>
              <a:rPr lang="en" sz="2600" dirty="0" err="1">
                <a:latin typeface="+mj-lt"/>
              </a:rPr>
              <a:t>RMarkdown</a:t>
            </a:r>
            <a:r>
              <a:rPr lang="en" sz="2600" dirty="0">
                <a:latin typeface="+mj-lt"/>
              </a:rPr>
              <a:t> brings me joy</a:t>
            </a:r>
            <a:endParaRPr sz="2600" dirty="0">
              <a:latin typeface="+mj-lt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155200" y="1277325"/>
            <a:ext cx="4332300" cy="28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+mj-lt"/>
              </a:rPr>
              <a:t>Organization &amp; reproducibility of analysis workflows &amp; reports</a:t>
            </a:r>
            <a:endParaRPr sz="180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+mj-lt"/>
              </a:rPr>
              <a:t>Straightforward syntax for newbies</a:t>
            </a:r>
            <a:endParaRPr sz="180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+mj-l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b="1">
                <a:latin typeface="+mj-lt"/>
              </a:rPr>
              <a:t>Supports use of multiple languages</a:t>
            </a:r>
            <a:endParaRPr sz="2000" b="1">
              <a:latin typeface="+mj-lt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50" y="156500"/>
            <a:ext cx="3195450" cy="39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525" y="3880000"/>
            <a:ext cx="1793875" cy="1030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265500" y="309225"/>
            <a:ext cx="4045200" cy="9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+mj-lt"/>
              </a:rPr>
              <a:t>Why </a:t>
            </a:r>
            <a:r>
              <a:rPr lang="en" sz="2600" dirty="0" err="1">
                <a:latin typeface="+mj-lt"/>
              </a:rPr>
              <a:t>RMarkdown</a:t>
            </a:r>
            <a:r>
              <a:rPr lang="en" sz="2600" dirty="0">
                <a:latin typeface="+mj-lt"/>
              </a:rPr>
              <a:t> brings me joy</a:t>
            </a:r>
            <a:endParaRPr sz="2600" dirty="0">
              <a:latin typeface="+mj-lt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122125" y="2039075"/>
            <a:ext cx="42702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latin typeface="+mj-lt"/>
              </a:rPr>
              <a:t>Parameterized reports</a:t>
            </a:r>
            <a:endParaRPr sz="1800">
              <a:latin typeface="+mj-l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+mj-lt"/>
              </a:rPr>
              <a:t>parameter = user-input variable</a:t>
            </a:r>
            <a:endParaRPr sz="1800">
              <a:latin typeface="+mj-l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+mj-lt"/>
              </a:rPr>
              <a:t>“Semi-automate” </a:t>
            </a:r>
            <a:endParaRPr sz="1800">
              <a:latin typeface="+mj-l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+mj-lt"/>
              </a:rPr>
              <a:t>Make incremental changes to workflow/report</a:t>
            </a:r>
            <a:endParaRPr sz="1800">
              <a:latin typeface="+mj-lt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r="6120"/>
          <a:stretch/>
        </p:blipFill>
        <p:spPr>
          <a:xfrm>
            <a:off x="4572000" y="681870"/>
            <a:ext cx="4572000" cy="363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Thanks!</a:t>
            </a:r>
            <a:endParaRPr dirty="0">
              <a:latin typeface="+mj-lt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5780025" y="322800"/>
            <a:ext cx="3000300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Leigh Alexander </a:t>
            </a:r>
            <a:endParaRPr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@exuberantleigh</a:t>
            </a:r>
            <a:endParaRPr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lalexander.7@gmail.com</a:t>
            </a:r>
            <a:endParaRPr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025" y="1633375"/>
            <a:ext cx="2121851" cy="28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5474150" y="4460625"/>
            <a:ext cx="2733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(Me, actively experiencing joy)</a:t>
            </a:r>
            <a:endParaRPr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0043-91E8-C249-9EB7-D7994FED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3.googleusercontent.com/GidTO1ZlbfIiiXI6SzBwuGNjhxBBSR5CIFtqEj__9h74KOfSyh6atMAXMB9Dga4P1efFDSI28C59zLoal_dojVTt2ckLfAR4tDuplGV9XiDO2w_IVKFbk5AKg5AtxcUORW96O4IDCPA">
            <a:extLst>
              <a:ext uri="{FF2B5EF4-FFF2-40B4-BE49-F238E27FC236}">
                <a16:creationId xmlns:a16="http://schemas.microsoft.com/office/drawing/2014/main" id="{4EE8E71A-A9F0-C84E-835D-B07B62CA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6888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9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6F231-013D-E541-BC52-8A7ECCB2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049" y="0"/>
            <a:ext cx="1316212" cy="1316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C2F15-38F4-7941-B67A-185E836FE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62" y="3977640"/>
            <a:ext cx="2702130" cy="948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586EE2-F395-C446-9276-4E30833A4D23}"/>
              </a:ext>
            </a:extLst>
          </p:cNvPr>
          <p:cNvSpPr txBox="1"/>
          <p:nvPr/>
        </p:nvSpPr>
        <p:spPr>
          <a:xfrm>
            <a:off x="689323" y="3146657"/>
            <a:ext cx="251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en-US" sz="1800" dirty="0" err="1"/>
              <a:t>DumpDataCamp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5E168-907A-7A40-9DA7-59620E4BA2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00" b="31550"/>
          <a:stretch/>
        </p:blipFill>
        <p:spPr>
          <a:xfrm>
            <a:off x="3249348" y="2023237"/>
            <a:ext cx="2891773" cy="2862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BC65B-F5E0-8245-BD07-F445D0221F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338" b="44350"/>
          <a:stretch/>
        </p:blipFill>
        <p:spPr>
          <a:xfrm>
            <a:off x="111108" y="3635939"/>
            <a:ext cx="2891773" cy="1404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2244FE-50CA-B94F-9CA1-0907F4D154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444" b="35906"/>
          <a:stretch/>
        </p:blipFill>
        <p:spPr>
          <a:xfrm>
            <a:off x="6480316" y="1335981"/>
            <a:ext cx="2557919" cy="2531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831D46-D648-A14D-BE09-6839DFA390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198" b="8792"/>
          <a:stretch/>
        </p:blipFill>
        <p:spPr>
          <a:xfrm>
            <a:off x="225723" y="102760"/>
            <a:ext cx="2437963" cy="28623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C1CD5-C57C-FA4F-BFBC-7B45508206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2881" y="143908"/>
            <a:ext cx="3197894" cy="1760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03259A-4627-EA41-856E-35ED70C9913B}"/>
                  </a:ext>
                </a:extLst>
              </p14:cNvPr>
              <p14:cNvContentPartPr/>
              <p14:nvPr/>
            </p14:nvContentPartPr>
            <p14:xfrm>
              <a:off x="692712" y="327168"/>
              <a:ext cx="1537200" cy="37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03259A-4627-EA41-856E-35ED70C991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712" y="291528"/>
                <a:ext cx="16088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4D162C-9C7D-0646-BC3F-304A13CFD0C8}"/>
                  </a:ext>
                </a:extLst>
              </p14:cNvPr>
              <p14:cNvContentPartPr/>
              <p14:nvPr/>
            </p14:nvContentPartPr>
            <p14:xfrm>
              <a:off x="374112" y="322848"/>
              <a:ext cx="270360" cy="264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4D162C-9C7D-0646-BC3F-304A13CFD0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112" y="286848"/>
                <a:ext cx="3420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BEA2A82-AD7B-974D-8D72-9830F6118E5E}"/>
                  </a:ext>
                </a:extLst>
              </p14:cNvPr>
              <p14:cNvContentPartPr/>
              <p14:nvPr/>
            </p14:nvContentPartPr>
            <p14:xfrm>
              <a:off x="262512" y="3937248"/>
              <a:ext cx="1838160" cy="337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BEA2A82-AD7B-974D-8D72-9830F6118E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872" y="3901248"/>
                <a:ext cx="1909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60D7BBE-FDFD-FC47-B114-D9AFCD6D7F24}"/>
                  </a:ext>
                </a:extLst>
              </p14:cNvPr>
              <p14:cNvContentPartPr/>
              <p14:nvPr/>
            </p14:nvContentPartPr>
            <p14:xfrm>
              <a:off x="6965712" y="1552608"/>
              <a:ext cx="640800" cy="507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60D7BBE-FDFD-FC47-B114-D9AFCD6D7F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9712" y="1516968"/>
                <a:ext cx="7124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EC24B4-11FC-B242-B39D-979A4A14ADD4}"/>
                  </a:ext>
                </a:extLst>
              </p14:cNvPr>
              <p14:cNvContentPartPr/>
              <p14:nvPr/>
            </p14:nvContentPartPr>
            <p14:xfrm>
              <a:off x="6640632" y="1498248"/>
              <a:ext cx="245160" cy="281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EC24B4-11FC-B242-B39D-979A4A14AD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4632" y="1462248"/>
                <a:ext cx="316800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00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58950" y="987250"/>
            <a:ext cx="4475400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Leigh Alexander </a:t>
            </a:r>
            <a:endParaRPr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@</a:t>
            </a:r>
            <a:r>
              <a:rPr lang="en" dirty="0" err="1">
                <a:latin typeface="+mj-lt"/>
              </a:rPr>
              <a:t>exuberantleigh</a:t>
            </a:r>
            <a:endParaRPr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+mj-lt"/>
              </a:rPr>
              <a:t>Bioinformatics Scientist @</a:t>
            </a:r>
            <a:endParaRPr sz="18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j-lt"/>
              </a:rPr>
              <a:t>                                        *</a:t>
            </a:r>
            <a:endParaRPr sz="18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+mj-lt"/>
              </a:rPr>
              <a:t>Proteomics</a:t>
            </a:r>
            <a:br>
              <a:rPr lang="en" sz="1800" dirty="0">
                <a:latin typeface="+mj-lt"/>
              </a:rPr>
            </a:br>
            <a:r>
              <a:rPr lang="en" sz="1800" dirty="0">
                <a:latin typeface="+mj-lt"/>
              </a:rPr>
              <a:t>	</a:t>
            </a:r>
            <a:endParaRPr sz="1800" dirty="0"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latin typeface="+mj-lt"/>
              </a:rPr>
              <a:t>Predictive Modeling/</a:t>
            </a:r>
            <a:endParaRPr sz="18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j-lt"/>
              </a:rPr>
              <a:t>Machine Learning</a:t>
            </a:r>
            <a:endParaRPr sz="18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00" y="2333401"/>
            <a:ext cx="1980875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413075" y="258900"/>
            <a:ext cx="35580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+mj-lt"/>
                <a:ea typeface="Roboto"/>
                <a:cs typeface="Roboto"/>
                <a:sym typeface="Roboto"/>
              </a:rPr>
              <a:t>Who am I?</a:t>
            </a:r>
            <a:endParaRPr sz="2400">
              <a:solidFill>
                <a:schemeClr val="lt2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775" y="94975"/>
            <a:ext cx="2816524" cy="15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9000" y="2069350"/>
            <a:ext cx="2042950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3300" y="2571751"/>
            <a:ext cx="1108652" cy="11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9010" y="2571752"/>
            <a:ext cx="837591" cy="11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875" y="3459778"/>
            <a:ext cx="1583200" cy="1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7501075" y="294464"/>
            <a:ext cx="1188742" cy="1780300"/>
          </a:xfrm>
          <a:custGeom>
            <a:avLst/>
            <a:gdLst/>
            <a:ahLst/>
            <a:cxnLst/>
            <a:rect l="l" t="t" r="r" b="b"/>
            <a:pathLst>
              <a:path w="47469" h="71212" extrusionOk="0">
                <a:moveTo>
                  <a:pt x="0" y="2866"/>
                </a:moveTo>
                <a:cubicBezTo>
                  <a:pt x="9839" y="-2049"/>
                  <a:pt x="30138" y="-1159"/>
                  <a:pt x="32295" y="9626"/>
                </a:cubicBezTo>
                <a:cubicBezTo>
                  <a:pt x="32671" y="11504"/>
                  <a:pt x="32947" y="14548"/>
                  <a:pt x="31169" y="15259"/>
                </a:cubicBezTo>
                <a:cubicBezTo>
                  <a:pt x="27008" y="16923"/>
                  <a:pt x="20593" y="7954"/>
                  <a:pt x="23283" y="4369"/>
                </a:cubicBezTo>
                <a:cubicBezTo>
                  <a:pt x="28445" y="-2510"/>
                  <a:pt x="45904" y="5273"/>
                  <a:pt x="47316" y="13757"/>
                </a:cubicBezTo>
                <a:cubicBezTo>
                  <a:pt x="48538" y="21102"/>
                  <a:pt x="27373" y="12840"/>
                  <a:pt x="25911" y="20141"/>
                </a:cubicBezTo>
                <a:cubicBezTo>
                  <a:pt x="24854" y="25420"/>
                  <a:pt x="39309" y="30021"/>
                  <a:pt x="41308" y="25022"/>
                </a:cubicBezTo>
                <a:cubicBezTo>
                  <a:pt x="43123" y="20483"/>
                  <a:pt x="29597" y="20361"/>
                  <a:pt x="26663" y="24271"/>
                </a:cubicBezTo>
                <a:cubicBezTo>
                  <a:pt x="21761" y="30804"/>
                  <a:pt x="34387" y="39872"/>
                  <a:pt x="33046" y="47929"/>
                </a:cubicBezTo>
                <a:cubicBezTo>
                  <a:pt x="32338" y="52181"/>
                  <a:pt x="21405" y="49251"/>
                  <a:pt x="21405" y="53562"/>
                </a:cubicBezTo>
                <a:cubicBezTo>
                  <a:pt x="21405" y="61050"/>
                  <a:pt x="35300" y="63724"/>
                  <a:pt x="35300" y="71212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2" name="Google Shape;82;p14"/>
          <p:cNvSpPr/>
          <p:nvPr/>
        </p:nvSpPr>
        <p:spPr>
          <a:xfrm>
            <a:off x="6650200" y="3689525"/>
            <a:ext cx="2232094" cy="801300"/>
          </a:xfrm>
          <a:custGeom>
            <a:avLst/>
            <a:gdLst/>
            <a:ahLst/>
            <a:cxnLst/>
            <a:rect l="l" t="t" r="r" b="b"/>
            <a:pathLst>
              <a:path w="87921" h="32052" extrusionOk="0">
                <a:moveTo>
                  <a:pt x="81864" y="0"/>
                </a:moveTo>
                <a:cubicBezTo>
                  <a:pt x="83771" y="2860"/>
                  <a:pt x="86220" y="5446"/>
                  <a:pt x="87497" y="8637"/>
                </a:cubicBezTo>
                <a:cubicBezTo>
                  <a:pt x="89291" y="13122"/>
                  <a:pt x="84722" y="21978"/>
                  <a:pt x="79986" y="21029"/>
                </a:cubicBezTo>
                <a:cubicBezTo>
                  <a:pt x="77641" y="20559"/>
                  <a:pt x="76719" y="17473"/>
                  <a:pt x="74729" y="16147"/>
                </a:cubicBezTo>
                <a:cubicBezTo>
                  <a:pt x="71163" y="13771"/>
                  <a:pt x="64531" y="11216"/>
                  <a:pt x="61961" y="14645"/>
                </a:cubicBezTo>
                <a:cubicBezTo>
                  <a:pt x="59404" y="18056"/>
                  <a:pt x="63883" y="23314"/>
                  <a:pt x="62712" y="27413"/>
                </a:cubicBezTo>
                <a:cubicBezTo>
                  <a:pt x="61820" y="30535"/>
                  <a:pt x="57278" y="32452"/>
                  <a:pt x="54075" y="31919"/>
                </a:cubicBezTo>
                <a:cubicBezTo>
                  <a:pt x="46731" y="30697"/>
                  <a:pt x="49201" y="17282"/>
                  <a:pt x="43936" y="12017"/>
                </a:cubicBezTo>
                <a:cubicBezTo>
                  <a:pt x="42193" y="10274"/>
                  <a:pt x="39548" y="9689"/>
                  <a:pt x="37177" y="9012"/>
                </a:cubicBezTo>
                <a:cubicBezTo>
                  <a:pt x="35500" y="8533"/>
                  <a:pt x="32847" y="9236"/>
                  <a:pt x="32295" y="10890"/>
                </a:cubicBezTo>
                <a:cubicBezTo>
                  <a:pt x="31460" y="13395"/>
                  <a:pt x="33880" y="16271"/>
                  <a:pt x="33046" y="18776"/>
                </a:cubicBezTo>
                <a:cubicBezTo>
                  <a:pt x="32408" y="20691"/>
                  <a:pt x="29644" y="20985"/>
                  <a:pt x="27789" y="21780"/>
                </a:cubicBezTo>
                <a:cubicBezTo>
                  <a:pt x="22096" y="24220"/>
                  <a:pt x="15837" y="18487"/>
                  <a:pt x="9763" y="17274"/>
                </a:cubicBezTo>
                <a:cubicBezTo>
                  <a:pt x="6551" y="16632"/>
                  <a:pt x="2929" y="17614"/>
                  <a:pt x="0" y="16147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3" name="Google Shape;83;p14"/>
          <p:cNvSpPr/>
          <p:nvPr/>
        </p:nvSpPr>
        <p:spPr>
          <a:xfrm>
            <a:off x="3256500" y="3210625"/>
            <a:ext cx="1784884" cy="1229923"/>
          </a:xfrm>
          <a:custGeom>
            <a:avLst/>
            <a:gdLst/>
            <a:ahLst/>
            <a:cxnLst/>
            <a:rect l="l" t="t" r="r" b="b"/>
            <a:pathLst>
              <a:path w="61210" h="36802" extrusionOk="0">
                <a:moveTo>
                  <a:pt x="61210" y="36802"/>
                </a:moveTo>
                <a:cubicBezTo>
                  <a:pt x="54779" y="34044"/>
                  <a:pt x="49389" y="28186"/>
                  <a:pt x="42434" y="27414"/>
                </a:cubicBezTo>
                <a:cubicBezTo>
                  <a:pt x="35315" y="26624"/>
                  <a:pt x="26988" y="33264"/>
                  <a:pt x="21029" y="29291"/>
                </a:cubicBezTo>
                <a:cubicBezTo>
                  <a:pt x="18169" y="27384"/>
                  <a:pt x="17447" y="22136"/>
                  <a:pt x="19152" y="19152"/>
                </a:cubicBezTo>
                <a:cubicBezTo>
                  <a:pt x="20208" y="17304"/>
                  <a:pt x="22903" y="15511"/>
                  <a:pt x="22156" y="13519"/>
                </a:cubicBezTo>
                <a:cubicBezTo>
                  <a:pt x="19117" y="5419"/>
                  <a:pt x="8652" y="0"/>
                  <a:pt x="0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cxnSp>
        <p:nvCxnSpPr>
          <p:cNvPr id="84" name="Google Shape;84;p14"/>
          <p:cNvCxnSpPr/>
          <p:nvPr/>
        </p:nvCxnSpPr>
        <p:spPr>
          <a:xfrm rot="10800000">
            <a:off x="3256500" y="3210625"/>
            <a:ext cx="183000" cy="3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5" name="Google Shape;85;p14"/>
          <p:cNvSpPr txBox="1"/>
          <p:nvPr/>
        </p:nvSpPr>
        <p:spPr>
          <a:xfrm>
            <a:off x="28775" y="4596275"/>
            <a:ext cx="4326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2"/>
                </a:solidFill>
                <a:latin typeface="+mj-lt"/>
                <a:ea typeface="Roboto"/>
                <a:cs typeface="Roboto"/>
                <a:sym typeface="Roboto"/>
              </a:rPr>
              <a:t>* Our lawyer says to say I’m not “officially” representing </a:t>
            </a:r>
            <a:r>
              <a:rPr lang="en" sz="600" dirty="0" err="1">
                <a:solidFill>
                  <a:schemeClr val="lt2"/>
                </a:solidFill>
                <a:latin typeface="+mj-lt"/>
                <a:ea typeface="Roboto"/>
                <a:cs typeface="Roboto"/>
                <a:sym typeface="Roboto"/>
              </a:rPr>
              <a:t>SomaLogic</a:t>
            </a:r>
            <a:r>
              <a:rPr lang="en" sz="600" dirty="0">
                <a:solidFill>
                  <a:schemeClr val="lt2"/>
                </a:solidFill>
                <a:latin typeface="+mj-lt"/>
                <a:ea typeface="Roboto"/>
                <a:cs typeface="Roboto"/>
                <a:sym typeface="Roboto"/>
              </a:rPr>
              <a:t> here today. So that.</a:t>
            </a:r>
            <a:endParaRPr sz="600" dirty="0">
              <a:solidFill>
                <a:schemeClr val="lt2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Why </a:t>
            </a:r>
            <a:r>
              <a:rPr lang="en" dirty="0" err="1">
                <a:latin typeface="+mj-lt"/>
              </a:rPr>
              <a:t>RMarkdown</a:t>
            </a:r>
            <a:r>
              <a:rPr lang="en" dirty="0">
                <a:latin typeface="+mj-lt"/>
              </a:rPr>
              <a:t> brings me joy</a:t>
            </a:r>
            <a:endParaRPr dirty="0">
              <a:latin typeface="+mj-lt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What is RMarkdown?</a:t>
            </a:r>
            <a:endParaRPr>
              <a:latin typeface="+mj-l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+mj-lt"/>
              </a:rPr>
              <a:t>Analysis notebook </a:t>
            </a:r>
            <a:endParaRPr>
              <a:latin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                     AND </a:t>
            </a:r>
            <a:endParaRPr>
              <a:latin typeface="+mj-l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latin typeface="+mj-lt"/>
              </a:rPr>
              <a:t> Communication tool</a:t>
            </a:r>
            <a:endParaRPr b="1"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j-lt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900" y="0"/>
            <a:ext cx="1445751" cy="16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7567"/>
            <a:ext cx="3007900" cy="345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94" y="690525"/>
            <a:ext cx="2868551" cy="43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0" y="766725"/>
            <a:ext cx="3376132" cy="41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HTML</a:t>
            </a:r>
            <a:r>
              <a:rPr lang="en" dirty="0"/>
              <a:t> &amp; PDF &amp; Word</a:t>
            </a:r>
            <a:endParaRPr dirty="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007" y="957888"/>
            <a:ext cx="2402499" cy="357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7" y="773775"/>
            <a:ext cx="8022925" cy="43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Dashboards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57" y="721200"/>
            <a:ext cx="8019286" cy="43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Another Dashboard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Slides</a:t>
            </a:r>
            <a:endParaRPr dirty="0">
              <a:latin typeface="+mj-lt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250" y="883913"/>
            <a:ext cx="2285999" cy="161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697188"/>
            <a:ext cx="2286001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">
            <a:off x="5877306" y="773404"/>
            <a:ext cx="2966271" cy="328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600" y="2638050"/>
            <a:ext cx="4267223" cy="24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Specialized Formats</a:t>
            </a:r>
            <a:endParaRPr dirty="0">
              <a:latin typeface="+mj-l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004525"/>
            <a:ext cx="5895250" cy="3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950" y="704100"/>
            <a:ext cx="2892224" cy="43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75" y="698700"/>
            <a:ext cx="2866075" cy="436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573" y="1441488"/>
            <a:ext cx="5513100" cy="30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Books &amp; Websites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9836</TotalTime>
  <Words>176</Words>
  <Application>Microsoft Macintosh PowerPoint</Application>
  <PresentationFormat>On-screen Show (16:9)</PresentationFormat>
  <Paragraphs>44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Material</vt:lpstr>
      <vt:lpstr>Why Rmarkdown sparks joy</vt:lpstr>
      <vt:lpstr>PowerPoint Presentation</vt:lpstr>
      <vt:lpstr>Why RMarkdown brings me joy</vt:lpstr>
      <vt:lpstr>HTML &amp; PDF &amp; Word</vt:lpstr>
      <vt:lpstr>Dashboards</vt:lpstr>
      <vt:lpstr>Another Dashboard</vt:lpstr>
      <vt:lpstr>Slides</vt:lpstr>
      <vt:lpstr>Specialized Formats</vt:lpstr>
      <vt:lpstr>Books &amp; Websites</vt:lpstr>
      <vt:lpstr>Why RMarkdown brings me joy</vt:lpstr>
      <vt:lpstr>Why RMarkdown brings me joy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Rmarkdown sparks joy</dc:title>
  <cp:lastModifiedBy>Leigh Alexander</cp:lastModifiedBy>
  <cp:revision>7</cp:revision>
  <dcterms:modified xsi:type="dcterms:W3CDTF">2019-05-14T19:30:36Z</dcterms:modified>
</cp:coreProperties>
</file>